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64" r:id="rId6"/>
    <p:sldId id="258" r:id="rId7"/>
    <p:sldId id="261" r:id="rId8"/>
    <p:sldId id="262" r:id="rId9"/>
    <p:sldId id="263" r:id="rId1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37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576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678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04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76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44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379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82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5355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5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38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1A437-1157-4A35-BA45-8A344C3D9C29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B0113-288A-4236-8F90-202F6840C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3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20888"/>
            <a:ext cx="8345219" cy="40695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11560" y="476672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PAGE D’ </a:t>
            </a:r>
            <a:r>
              <a:rPr lang="fr-FR" sz="2800" dirty="0" smtClean="0"/>
              <a:t>ACCUEIL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27297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01" y="1340768"/>
            <a:ext cx="8495997" cy="489654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27584" y="332656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FORMULAIRE DE SAISIE DES FICHES ALERTE </a:t>
            </a:r>
            <a:r>
              <a:rPr lang="fr-FR" sz="2400" dirty="0" smtClean="0"/>
              <a:t>RECUES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74637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08" y="1340768"/>
            <a:ext cx="7736616" cy="519289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964473" y="332656"/>
            <a:ext cx="72033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FORMULAIRE PERMETTANT DE COMPLETER OU DE MODIFIER 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27753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7704856" cy="489654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99592" y="404664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PAGE DONNANT ACCES AU DOSSIER DE </a:t>
            </a:r>
            <a:r>
              <a:rPr lang="fr-FR" sz="2400" dirty="0" smtClean="0"/>
              <a:t>CHAQUE PERSONNE SUIVIE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09509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568952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23528" y="26064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TABLEAU SOURCE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2118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76872"/>
            <a:ext cx="8354688" cy="429806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23528" y="404664"/>
            <a:ext cx="8354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PREMIERE PAGE DE CHAQUE DOSSIER PERSONNEL</a:t>
            </a:r>
          </a:p>
          <a:p>
            <a:pPr algn="ctr"/>
            <a:r>
              <a:rPr lang="fr-FR" sz="2400" dirty="0" smtClean="0"/>
              <a:t>COMPTABILISE LES RENDEZ VOUS </a:t>
            </a:r>
            <a:endParaRPr lang="fr-FR" sz="2400" dirty="0"/>
          </a:p>
        </p:txBody>
      </p:sp>
      <p:sp>
        <p:nvSpPr>
          <p:cNvPr id="6" name="Légende encadrée 1 5"/>
          <p:cNvSpPr/>
          <p:nvPr/>
        </p:nvSpPr>
        <p:spPr>
          <a:xfrm>
            <a:off x="8028384" y="1412776"/>
            <a:ext cx="1008112" cy="576064"/>
          </a:xfrm>
          <a:prstGeom prst="borderCallout1">
            <a:avLst>
              <a:gd name="adj1" fmla="val 18750"/>
              <a:gd name="adj2" fmla="val -8333"/>
              <a:gd name="adj3" fmla="val 179841"/>
              <a:gd name="adj4" fmla="val -276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Lien d’accès au contrat réciproque</a:t>
            </a:r>
            <a:endParaRPr lang="fr-FR" sz="1100" dirty="0"/>
          </a:p>
        </p:txBody>
      </p:sp>
      <p:sp>
        <p:nvSpPr>
          <p:cNvPr id="7" name="Légende encadrée 3 6"/>
          <p:cNvSpPr/>
          <p:nvPr/>
        </p:nvSpPr>
        <p:spPr>
          <a:xfrm flipH="1">
            <a:off x="5580112" y="1700808"/>
            <a:ext cx="1152128" cy="576064"/>
          </a:xfrm>
          <a:prstGeom prst="borderCallout3">
            <a:avLst>
              <a:gd name="adj1" fmla="val 54825"/>
              <a:gd name="adj2" fmla="val -3522"/>
              <a:gd name="adj3" fmla="val 50015"/>
              <a:gd name="adj4" fmla="val -20275"/>
              <a:gd name="adj5" fmla="val 172151"/>
              <a:gd name="adj6" fmla="val -38313"/>
              <a:gd name="adj7" fmla="val 250050"/>
              <a:gd name="adj8" fmla="val -9130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Lien d’accès a l’évaluation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423257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344816" cy="481777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971600" y="548680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EVALUATION A L’ENTREE DE LA PERSONNE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77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72816"/>
            <a:ext cx="7776863" cy="453196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11560" y="548680"/>
            <a:ext cx="7920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EVALUATION FAITE A LA SORTIE DU DISPOSITIF DE LA PERSONNE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66886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58396"/>
            <a:ext cx="7674601" cy="427486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55576" y="332656"/>
            <a:ext cx="7674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DOCUMENT </a:t>
            </a:r>
            <a:r>
              <a:rPr lang="fr-FR" sz="2400" b="1" dirty="0" smtClean="0"/>
              <a:t>D’ENGAGEMENT RECIPROQUE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75904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AFD91FDA8AEF4E9DF6C44168DAA04C" ma:contentTypeVersion="4" ma:contentTypeDescription="Crée un document." ma:contentTypeScope="" ma:versionID="4ccee77047bca18ffdce7b5d21d44d24">
  <xsd:schema xmlns:xsd="http://www.w3.org/2001/XMLSchema" xmlns:xs="http://www.w3.org/2001/XMLSchema" xmlns:p="http://schemas.microsoft.com/office/2006/metadata/properties" xmlns:ns2="7607f1db-d107-4706-a8a9-aa534e4a049b" xmlns:ns3="24ba17b3-e8de-491b-a6fc-68636a121847" targetNamespace="http://schemas.microsoft.com/office/2006/metadata/properties" ma:root="true" ma:fieldsID="7db659ff23b87f028a96714ab21cc46a" ns2:_="" ns3:_="">
    <xsd:import namespace="7607f1db-d107-4706-a8a9-aa534e4a049b"/>
    <xsd:import namespace="24ba17b3-e8de-491b-a6fc-68636a1218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07f1db-d107-4706-a8a9-aa534e4a04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ba17b3-e8de-491b-a6fc-68636a12184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4ba17b3-e8de-491b-a6fc-68636a121847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3FC70E3-6136-4A4C-99DF-890FED24CBD6}"/>
</file>

<file path=customXml/itemProps2.xml><?xml version="1.0" encoding="utf-8"?>
<ds:datastoreItem xmlns:ds="http://schemas.openxmlformats.org/officeDocument/2006/customXml" ds:itemID="{3D6E5FBE-4CB1-427D-A06A-77C929EA82FA}"/>
</file>

<file path=customXml/itemProps3.xml><?xml version="1.0" encoding="utf-8"?>
<ds:datastoreItem xmlns:ds="http://schemas.openxmlformats.org/officeDocument/2006/customXml" ds:itemID="{14CDC3A2-E88E-42E9-AE5F-B2880943E861}"/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67</Words>
  <Application>Microsoft Office PowerPoint</Application>
  <PresentationFormat>Affichage à l'écran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cedric</dc:creator>
  <cp:lastModifiedBy>Logipsy</cp:lastModifiedBy>
  <cp:revision>7</cp:revision>
  <cp:lastPrinted>2018-09-25T06:36:27Z</cp:lastPrinted>
  <dcterms:created xsi:type="dcterms:W3CDTF">2018-09-24T16:05:42Z</dcterms:created>
  <dcterms:modified xsi:type="dcterms:W3CDTF">2018-09-25T13:19:34Z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0x01010018AFD91FDA8AEF4E9DF6C44168DAA04C</vt:lpwstr>
  </property>
  <property fmtid="{D5CDD505-2E9C-101B-9397-08002B2CF9AE}" pid="3" name="Order">
    <vt:r8>546100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